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329" r:id="rId4"/>
    <p:sldId id="340" r:id="rId5"/>
    <p:sldId id="335" r:id="rId6"/>
    <p:sldId id="339" r:id="rId7"/>
    <p:sldId id="341" r:id="rId8"/>
    <p:sldId id="342" r:id="rId9"/>
    <p:sldId id="347" r:id="rId10"/>
    <p:sldId id="343" r:id="rId11"/>
    <p:sldId id="344" r:id="rId12"/>
    <p:sldId id="358" r:id="rId13"/>
    <p:sldId id="359" r:id="rId14"/>
    <p:sldId id="369" r:id="rId15"/>
    <p:sldId id="354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778"/>
    <a:srgbClr val="1F84B7"/>
    <a:srgbClr val="1A6F9A"/>
    <a:srgbClr val="8D9EE5"/>
    <a:srgbClr val="8EB1E4"/>
    <a:srgbClr val="6A6BA2"/>
    <a:srgbClr val="335A89"/>
    <a:srgbClr val="FFFF66"/>
    <a:srgbClr val="FFFF99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9813" autoAdjust="0"/>
  </p:normalViewPr>
  <p:slideViewPr>
    <p:cSldViewPr>
      <p:cViewPr varScale="1">
        <p:scale>
          <a:sx n="63" d="100"/>
          <a:sy n="63" d="100"/>
        </p:scale>
        <p:origin x="120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88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46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865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507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470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97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447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132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779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708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9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244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840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422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378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964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208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017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50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843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2408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5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946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5465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254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7694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694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7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2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63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70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96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83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050E3-5E09-4CC2-A247-8553060AC5B0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73F67-33E3-419F-80EA-DFB283D802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26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0C816-451D-4DAD-9BEA-D2F59489E5C5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E1C15-C1ED-4256-9A06-E3CA991DB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61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609DD-0A6C-4604-9E09-0A659C427E3E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002E-9C5E-4480-AEDE-7900175502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44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leyra.com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tra.com/offer/dom/listing/domestic-flight-deal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2560" y="18448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About us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89FBB-8AEB-9356-CE09-D3DD88CC3C5B}"/>
              </a:ext>
            </a:extLst>
          </p:cNvPr>
          <p:cNvSpPr txBox="1"/>
          <p:nvPr/>
        </p:nvSpPr>
        <p:spPr>
          <a:xfrm>
            <a:off x="2476500" y="3244334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The trusted </a:t>
            </a:r>
            <a:r>
              <a:rPr lang="en-IN" dirty="0" err="1">
                <a:hlinkClick r:id="rId2"/>
              </a:rPr>
              <a:t>CPaaS</a:t>
            </a:r>
            <a:r>
              <a:rPr lang="en-IN" dirty="0">
                <a:hlinkClick r:id="rId2"/>
              </a:rPr>
              <a:t> </a:t>
            </a:r>
            <a:r>
              <a:rPr lang="en-IN" dirty="0">
                <a:hlinkClick r:id="rId2"/>
              </a:rPr>
              <a:t>-</a:t>
            </a:r>
            <a:r>
              <a:rPr lang="en-IN" dirty="0">
                <a:hlinkClick r:id="rId2"/>
              </a:rPr>
              <a:t> Kale </a:t>
            </a:r>
            <a:r>
              <a:rPr lang="en-IN" dirty="0" err="1">
                <a:hlinkClick r:id="rId2"/>
              </a:rPr>
              <a:t>yra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361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CE594-051A-9A42-AB40-C284FE10F7FD}"/>
              </a:ext>
            </a:extLst>
          </p:cNvPr>
          <p:cNvSpPr txBox="1"/>
          <p:nvPr/>
        </p:nvSpPr>
        <p:spPr>
          <a:xfrm>
            <a:off x="1856656" y="1844824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Visa Page</a:t>
            </a:r>
          </a:p>
        </p:txBody>
      </p:sp>
    </p:spTree>
    <p:extLst>
      <p:ext uri="{BB962C8B-B14F-4D97-AF65-F5344CB8AC3E}">
        <p14:creationId xmlns:p14="http://schemas.microsoft.com/office/powerpoint/2010/main" val="1510350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C57E9-D0BF-5E21-F3D3-88FC6E1F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89" y="0"/>
            <a:ext cx="8601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CC3DAD-5182-2EB8-38B0-D59D52327813}"/>
              </a:ext>
            </a:extLst>
          </p:cNvPr>
          <p:cNvSpPr txBox="1"/>
          <p:nvPr/>
        </p:nvSpPr>
        <p:spPr>
          <a:xfrm>
            <a:off x="992560" y="271386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Visa application Process</a:t>
            </a:r>
          </a:p>
          <a:p>
            <a:endParaRPr lang="en-IN" dirty="0"/>
          </a:p>
          <a:p>
            <a:r>
              <a:rPr lang="en-IN" dirty="0"/>
              <a:t>Apply for Visa invitation letter </a:t>
            </a:r>
          </a:p>
          <a:p>
            <a:r>
              <a:rPr lang="en-IN" dirty="0"/>
              <a:t>Your Name--- Email Id---- Enter your Mobile Number--- Country where visa will applied--- India Medical Visa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			*Visa Invitation letter is FREE from hospitals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0F856-3C3A-C138-DDAA-1269C216BEA9}"/>
              </a:ext>
            </a:extLst>
          </p:cNvPr>
          <p:cNvSpPr/>
          <p:nvPr/>
        </p:nvSpPr>
        <p:spPr>
          <a:xfrm>
            <a:off x="4016896" y="1556792"/>
            <a:ext cx="352839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Apply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7082D-E118-D586-3F72-D58496CC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3" y="2780928"/>
            <a:ext cx="7927361" cy="38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81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3FB180-BBEA-EECC-8CA9-832F16E33E8F}"/>
              </a:ext>
            </a:extLst>
          </p:cNvPr>
          <p:cNvSpPr txBox="1"/>
          <p:nvPr/>
        </p:nvSpPr>
        <p:spPr>
          <a:xfrm>
            <a:off x="1568624" y="1772816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Package Listing</a:t>
            </a:r>
          </a:p>
        </p:txBody>
      </p:sp>
    </p:spTree>
    <p:extLst>
      <p:ext uri="{BB962C8B-B14F-4D97-AF65-F5344CB8AC3E}">
        <p14:creationId xmlns:p14="http://schemas.microsoft.com/office/powerpoint/2010/main" val="187655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C24A1-6678-8A7E-B407-1737724C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2" y="216024"/>
            <a:ext cx="6696744" cy="5805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42681-2D31-9051-65FB-F694042FEA33}"/>
              </a:ext>
            </a:extLst>
          </p:cNvPr>
          <p:cNvSpPr txBox="1"/>
          <p:nvPr/>
        </p:nvSpPr>
        <p:spPr>
          <a:xfrm>
            <a:off x="1856656" y="6165304"/>
            <a:ext cx="7013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Domestic Flights Offers | Deals on Domestic Flight Booking | Yatra.com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176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10840A-A3BB-BF95-F753-C8E3CF4C2029}"/>
              </a:ext>
            </a:extLst>
          </p:cNvPr>
          <p:cNvSpPr txBox="1"/>
          <p:nvPr/>
        </p:nvSpPr>
        <p:spPr>
          <a:xfrm>
            <a:off x="1568624" y="1772816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Detail page of Package</a:t>
            </a:r>
          </a:p>
        </p:txBody>
      </p:sp>
    </p:spTree>
    <p:extLst>
      <p:ext uri="{BB962C8B-B14F-4D97-AF65-F5344CB8AC3E}">
        <p14:creationId xmlns:p14="http://schemas.microsoft.com/office/powerpoint/2010/main" val="240194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842" r="1297" b="22039"/>
          <a:stretch/>
        </p:blipFill>
        <p:spPr>
          <a:xfrm>
            <a:off x="0" y="-50800"/>
            <a:ext cx="9906000" cy="4005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12" t="11586" r="1612" b="57515"/>
          <a:stretch/>
        </p:blipFill>
        <p:spPr>
          <a:xfrm>
            <a:off x="0" y="4015224"/>
            <a:ext cx="9906000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1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2243" b="17677"/>
          <a:stretch/>
        </p:blipFill>
        <p:spPr>
          <a:xfrm>
            <a:off x="0" y="0"/>
            <a:ext cx="9906000" cy="22322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0592" y="2420888"/>
            <a:ext cx="1728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Flip Design- 7 Days- Put cursor and reverse- 3 Days hospital and 4 days in Hotel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8784" y="2420888"/>
            <a:ext cx="151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Inside the Hospital- Put cursor and Reverse- Dedicated Nursing etc.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8314" y="2384903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Outside the Hospital- Put cursor and Reverse- 5* Hotel etc.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87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313" r="2024" b="20263"/>
          <a:stretch/>
        </p:blipFill>
        <p:spPr>
          <a:xfrm>
            <a:off x="0" y="1196752"/>
            <a:ext cx="9906000" cy="280831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736976" y="1196752"/>
            <a:ext cx="172819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92760" y="115610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Maximum Alignment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4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3084" t="8627" r="10019" b="8625"/>
          <a:stretch/>
        </p:blipFill>
        <p:spPr>
          <a:xfrm>
            <a:off x="6159134" y="281856"/>
            <a:ext cx="3330370" cy="57606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4568" y="137841"/>
            <a:ext cx="3168351" cy="64087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064569" y="188640"/>
            <a:ext cx="3168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FREE Cancellation at anytime*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8584" y="1186556"/>
            <a:ext cx="2682297" cy="44224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Enquire Now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4567" y="5460274"/>
            <a:ext cx="309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1600" dirty="0"/>
              <a:t>I allow MMA to contact me.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675059" y="6060438"/>
            <a:ext cx="1512168" cy="391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Submit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6936" y="2390003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Box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2600" y="1823322"/>
            <a:ext cx="129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Name</a:t>
            </a:r>
            <a:endParaRPr lang="en-IN" sz="1600" dirty="0"/>
          </a:p>
        </p:txBody>
      </p:sp>
      <p:sp>
        <p:nvSpPr>
          <p:cNvPr id="13" name="Rectangle 12"/>
          <p:cNvSpPr/>
          <p:nvPr/>
        </p:nvSpPr>
        <p:spPr>
          <a:xfrm>
            <a:off x="1418477" y="2160101"/>
            <a:ext cx="2262509" cy="19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A6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352600" y="2413691"/>
            <a:ext cx="147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  <a:endParaRPr lang="en-IN" sz="1600" dirty="0"/>
          </a:p>
        </p:txBody>
      </p:sp>
      <p:sp>
        <p:nvSpPr>
          <p:cNvPr id="15" name="Rectangle 14"/>
          <p:cNvSpPr/>
          <p:nvPr/>
        </p:nvSpPr>
        <p:spPr>
          <a:xfrm>
            <a:off x="1396750" y="2816815"/>
            <a:ext cx="2262509" cy="1406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A6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1352600" y="306896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Looking for</a:t>
            </a:r>
            <a:endParaRPr lang="en-IN" sz="1600" dirty="0"/>
          </a:p>
        </p:txBody>
      </p:sp>
      <p:sp>
        <p:nvSpPr>
          <p:cNvPr id="17" name="Rectangle 16"/>
          <p:cNvSpPr/>
          <p:nvPr/>
        </p:nvSpPr>
        <p:spPr>
          <a:xfrm>
            <a:off x="1396749" y="3440171"/>
            <a:ext cx="2262509" cy="3022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A6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box of package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2600" y="3767554"/>
            <a:ext cx="1182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Message</a:t>
            </a:r>
            <a:endParaRPr lang="en-IN" sz="1600" dirty="0"/>
          </a:p>
        </p:txBody>
      </p:sp>
      <p:sp>
        <p:nvSpPr>
          <p:cNvPr id="19" name="Rectangle 18"/>
          <p:cNvSpPr/>
          <p:nvPr/>
        </p:nvSpPr>
        <p:spPr>
          <a:xfrm>
            <a:off x="1352600" y="4077321"/>
            <a:ext cx="2262509" cy="1082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A6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54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10044C-3FE8-6B9E-D62A-56146A95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9906000" cy="49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0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70" t="8626" r="34008" b="6041"/>
          <a:stretch/>
        </p:blipFill>
        <p:spPr>
          <a:xfrm>
            <a:off x="56456" y="1124744"/>
            <a:ext cx="6480720" cy="475252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880992" y="2060848"/>
            <a:ext cx="1152128" cy="35283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93060" y="350100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Alignment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65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106" t="21556" r="8522" b="9919"/>
          <a:stretch/>
        </p:blipFill>
        <p:spPr>
          <a:xfrm>
            <a:off x="6033120" y="1844823"/>
            <a:ext cx="3024336" cy="3816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61112" y="1052736"/>
            <a:ext cx="30963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Write- “Related Packages” in header subject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440163" y="350100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 and finish is not visible in package artwork. 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29064" y="3962673"/>
            <a:ext cx="79208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2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677" r="36916" b="44828"/>
          <a:stretch/>
        </p:blipFill>
        <p:spPr>
          <a:xfrm>
            <a:off x="272480" y="260648"/>
            <a:ext cx="8784976" cy="2088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520" y="9354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in Tabs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2480" y="3015078"/>
            <a:ext cx="9073008" cy="2574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95113" y="334622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Inclusions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2520" y="3717032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1- Surgery 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2- Hotel 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3- ICU cost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4- Food for 2 cost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188344" y="334622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Exclusions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64768" y="3725023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1- Surgery 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2- Hotel 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3- ICU cost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4- Food for 2 cost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196900" y="3318181"/>
            <a:ext cx="171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Payment Policy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97016" y="3740628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1- Surgery 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2- Hotel 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3- ICU cost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4- Food for 2 cost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293260" y="3712941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1- Surgery 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2- Hotel 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3- ICU cost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4- Food for 2 cost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297362" y="3318181"/>
            <a:ext cx="204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Cancellation  Policy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5113" y="2564904"/>
            <a:ext cx="506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numbers or bullets or anything you like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71AEC5-25F1-039F-149C-1530D8A1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392"/>
            <a:ext cx="9906000" cy="35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4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DD3D4-0781-F56B-6E2A-F8241BA7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357"/>
            <a:ext cx="9906000" cy="370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3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6763E-D698-F265-A32E-6AF8FCA8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532"/>
            <a:ext cx="9906000" cy="371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3A3DC-66A5-C5F6-7058-90EABC32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512"/>
            <a:ext cx="9906000" cy="41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16168-2A74-57E1-B4C5-DB336DF9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" y="0"/>
            <a:ext cx="9302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0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9CC6B-2EE7-DC15-588E-E5A607DD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322"/>
            <a:ext cx="9906000" cy="4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5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D88A1-3988-3CE8-97FE-B3A03500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200"/>
            <a:ext cx="9906000" cy="31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3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3279</TotalTime>
  <Words>230</Words>
  <Application>Microsoft Office PowerPoint</Application>
  <PresentationFormat>A4 Paper (210x297 mm)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Wingdings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Afzal</dc:creator>
  <cp:lastModifiedBy>Mohamad Afzal Siddiqui</cp:lastModifiedBy>
  <cp:revision>327</cp:revision>
  <cp:lastPrinted>2021-03-08T18:24:36Z</cp:lastPrinted>
  <dcterms:created xsi:type="dcterms:W3CDTF">2021-03-05T14:47:19Z</dcterms:created>
  <dcterms:modified xsi:type="dcterms:W3CDTF">2022-11-23T09:12:12Z</dcterms:modified>
</cp:coreProperties>
</file>